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2031" t="18554" r="24231" b="820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5929322" y="1928802"/>
            <a:ext cx="714380" cy="64294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786446" y="1928802"/>
            <a:ext cx="714380" cy="4286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429256" y="1928802"/>
            <a:ext cx="357190" cy="64294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357422" y="2071678"/>
            <a:ext cx="6143668" cy="35719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85786" y="357166"/>
            <a:ext cx="5786478" cy="738664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Дизайн-проект</a:t>
            </a:r>
            <a:r>
              <a:rPr lang="en-US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«Благоустройство общественной территории ТОС</a:t>
            </a:r>
            <a:r>
              <a:rPr lang="en-US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«ул. 1 Борисоглебская, ул. 9 Января, пр. Победы, </a:t>
            </a:r>
          </a:p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 Родники, Ивановской области»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57422" y="2143116"/>
            <a:ext cx="6143668" cy="214314"/>
          </a:xfrm>
          <a:prstGeom prst="rect">
            <a:avLst/>
          </a:prstGeom>
          <a:solidFill>
            <a:schemeClr val="bg1">
              <a:lumMod val="50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2959363">
            <a:off x="8233232" y="2124415"/>
            <a:ext cx="571504" cy="121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858016" y="3500438"/>
            <a:ext cx="2143140" cy="314327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29454" y="3571876"/>
            <a:ext cx="2000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Работы, планируемые к выполнению</a:t>
            </a:r>
          </a:p>
        </p:txBody>
      </p:sp>
      <p:sp>
        <p:nvSpPr>
          <p:cNvPr id="14" name="Прямоугольник 13"/>
          <p:cNvSpPr/>
          <p:nvPr/>
        </p:nvSpPr>
        <p:spPr>
          <a:xfrm rot="19602988">
            <a:off x="7034770" y="4387228"/>
            <a:ext cx="503747" cy="27404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715240" y="4214818"/>
            <a:ext cx="14287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Асфальтовое покрытие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10800000" flipV="1">
            <a:off x="7072330" y="4929198"/>
            <a:ext cx="357190" cy="214314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7786710" y="4714884"/>
            <a:ext cx="11430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Бордюрный камень</a:t>
            </a:r>
          </a:p>
        </p:txBody>
      </p:sp>
      <p:sp>
        <p:nvSpPr>
          <p:cNvPr id="18" name="Прямоугольник 17"/>
          <p:cNvSpPr/>
          <p:nvPr/>
        </p:nvSpPr>
        <p:spPr>
          <a:xfrm rot="19700618" flipV="1">
            <a:off x="7022233" y="5478154"/>
            <a:ext cx="523696" cy="2297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7715240" y="5286388"/>
            <a:ext cx="14287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Гравийная подсыпка</a:t>
            </a: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V="1">
            <a:off x="7072330" y="6000768"/>
            <a:ext cx="428628" cy="285752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7715240" y="5929330"/>
            <a:ext cx="14287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Дренажная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труба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42</Words>
  <Application>Microsoft Office PowerPoint</Application>
  <PresentationFormat>Экран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Мария Шибаева</cp:lastModifiedBy>
  <cp:revision>10</cp:revision>
  <cp:lastPrinted>2023-12-27T12:33:01Z</cp:lastPrinted>
  <dcterms:created xsi:type="dcterms:W3CDTF">2023-12-17T17:18:15Z</dcterms:created>
  <dcterms:modified xsi:type="dcterms:W3CDTF">2023-12-27T12:44:05Z</dcterms:modified>
</cp:coreProperties>
</file>