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alkovaEV\Downloads\2023-12-18_15-59-2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071802" y="3571876"/>
            <a:ext cx="5357850" cy="428628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500298" y="3429000"/>
            <a:ext cx="571504" cy="1428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3429000"/>
            <a:ext cx="1285884" cy="1428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5960" y="3429000"/>
            <a:ext cx="5353692" cy="14299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71934" y="3929066"/>
            <a:ext cx="357190" cy="15001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араллелограмм 16"/>
          <p:cNvSpPr/>
          <p:nvPr/>
        </p:nvSpPr>
        <p:spPr>
          <a:xfrm>
            <a:off x="4286248" y="4929198"/>
            <a:ext cx="428628" cy="428628"/>
          </a:xfrm>
          <a:prstGeom prst="parallelogram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500694" y="3929066"/>
            <a:ext cx="1928826" cy="3571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500694" y="4286256"/>
            <a:ext cx="1857388" cy="158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00958" y="4000504"/>
            <a:ext cx="928694" cy="1589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Арка 22"/>
          <p:cNvSpPr/>
          <p:nvPr/>
        </p:nvSpPr>
        <p:spPr>
          <a:xfrm rot="18695332">
            <a:off x="7332869" y="3900432"/>
            <a:ext cx="452498" cy="327021"/>
          </a:xfrm>
          <a:prstGeom prst="blockArc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Блок-схема: узел суммирования 27"/>
          <p:cNvSpPr/>
          <p:nvPr/>
        </p:nvSpPr>
        <p:spPr>
          <a:xfrm>
            <a:off x="5715008" y="3429000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Блок-схема: узел суммирования 28"/>
          <p:cNvSpPr/>
          <p:nvPr/>
        </p:nvSpPr>
        <p:spPr>
          <a:xfrm>
            <a:off x="7786710" y="3429000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Блок-схема: узел суммирования 29"/>
          <p:cNvSpPr/>
          <p:nvPr/>
        </p:nvSpPr>
        <p:spPr>
          <a:xfrm>
            <a:off x="6858016" y="3429000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Блок-схема: узел суммирования 30"/>
          <p:cNvSpPr/>
          <p:nvPr/>
        </p:nvSpPr>
        <p:spPr>
          <a:xfrm>
            <a:off x="7500958" y="3643314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Блок-схема: узел суммирования 31"/>
          <p:cNvSpPr/>
          <p:nvPr/>
        </p:nvSpPr>
        <p:spPr>
          <a:xfrm>
            <a:off x="8286776" y="3429000"/>
            <a:ext cx="142876" cy="142876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4929190" y="4429132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ТП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3143240" y="1285860"/>
            <a:ext cx="102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Магазин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 rot="16200000">
            <a:off x="312969" y="2187306"/>
            <a:ext cx="2079892" cy="27699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Тротуар существующий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500562" y="5500702"/>
            <a:ext cx="142876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4643438" y="5857892"/>
            <a:ext cx="1116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контейнерная </a:t>
            </a: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площадка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Shape 40"/>
          <p:cNvCxnSpPr/>
          <p:nvPr/>
        </p:nvCxnSpPr>
        <p:spPr>
          <a:xfrm rot="16200000" flipH="1">
            <a:off x="4607717" y="5607861"/>
            <a:ext cx="357193" cy="28575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2" descr="C:\Users\MalkovaEV\Downloads\50010.gif"/>
          <p:cNvPicPr>
            <a:picLocks noChangeAspect="1" noChangeArrowheads="1"/>
          </p:cNvPicPr>
          <p:nvPr/>
        </p:nvPicPr>
        <p:blipFill>
          <a:blip r:embed="rId3"/>
          <a:srcRect l="3043" r="39130" b="50000"/>
          <a:stretch>
            <a:fillRect/>
          </a:stretch>
        </p:blipFill>
        <p:spPr bwMode="auto">
          <a:xfrm rot="5400000" flipV="1">
            <a:off x="3723674" y="3705823"/>
            <a:ext cx="428627" cy="160734"/>
          </a:xfrm>
          <a:prstGeom prst="rect">
            <a:avLst/>
          </a:prstGeom>
          <a:noFill/>
        </p:spPr>
      </p:pic>
      <p:pic>
        <p:nvPicPr>
          <p:cNvPr id="45" name="Picture 2" descr="C:\Users\MalkovaEV\Downloads\50010.gif"/>
          <p:cNvPicPr>
            <a:picLocks noChangeAspect="1" noChangeArrowheads="1"/>
          </p:cNvPicPr>
          <p:nvPr/>
        </p:nvPicPr>
        <p:blipFill>
          <a:blip r:embed="rId3"/>
          <a:srcRect l="3043" r="39130" b="50000"/>
          <a:stretch>
            <a:fillRect/>
          </a:stretch>
        </p:blipFill>
        <p:spPr bwMode="auto">
          <a:xfrm rot="5400000" flipV="1">
            <a:off x="7795640" y="3705824"/>
            <a:ext cx="428627" cy="160734"/>
          </a:xfrm>
          <a:prstGeom prst="rect">
            <a:avLst/>
          </a:prstGeom>
          <a:noFill/>
        </p:spPr>
      </p:pic>
      <p:pic>
        <p:nvPicPr>
          <p:cNvPr id="1027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15272" y="3143248"/>
            <a:ext cx="377853" cy="302129"/>
          </a:xfrm>
          <a:prstGeom prst="rect">
            <a:avLst/>
          </a:prstGeom>
          <a:noFill/>
        </p:spPr>
      </p:pic>
      <p:pic>
        <p:nvPicPr>
          <p:cNvPr id="48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143248"/>
            <a:ext cx="377853" cy="302129"/>
          </a:xfrm>
          <a:prstGeom prst="rect">
            <a:avLst/>
          </a:prstGeom>
          <a:noFill/>
        </p:spPr>
      </p:pic>
      <p:pic>
        <p:nvPicPr>
          <p:cNvPr id="49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143248"/>
            <a:ext cx="377853" cy="302129"/>
          </a:xfrm>
          <a:prstGeom prst="rect">
            <a:avLst/>
          </a:prstGeom>
          <a:noFill/>
        </p:spPr>
      </p:pic>
      <p:pic>
        <p:nvPicPr>
          <p:cNvPr id="50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3071810"/>
            <a:ext cx="377853" cy="302129"/>
          </a:xfrm>
          <a:prstGeom prst="rect">
            <a:avLst/>
          </a:prstGeom>
          <a:noFill/>
        </p:spPr>
      </p:pic>
      <p:pic>
        <p:nvPicPr>
          <p:cNvPr id="51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8214" y="4286256"/>
            <a:ext cx="377853" cy="302129"/>
          </a:xfrm>
          <a:prstGeom prst="rect">
            <a:avLst/>
          </a:prstGeom>
          <a:noFill/>
        </p:spPr>
      </p:pic>
      <p:pic>
        <p:nvPicPr>
          <p:cNvPr id="1029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5" cstate="print"/>
          <a:srcRect t="14110" b="43556"/>
          <a:stretch>
            <a:fillRect/>
          </a:stretch>
        </p:blipFill>
        <p:spPr bwMode="auto">
          <a:xfrm>
            <a:off x="3071802" y="4000505"/>
            <a:ext cx="1000132" cy="142875"/>
          </a:xfrm>
          <a:prstGeom prst="rect">
            <a:avLst/>
          </a:prstGeom>
          <a:noFill/>
        </p:spPr>
      </p:pic>
      <p:pic>
        <p:nvPicPr>
          <p:cNvPr id="57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6" cstate="print"/>
          <a:srcRect t="14110" b="43556"/>
          <a:stretch>
            <a:fillRect/>
          </a:stretch>
        </p:blipFill>
        <p:spPr bwMode="auto">
          <a:xfrm rot="5400000">
            <a:off x="3357554" y="4714883"/>
            <a:ext cx="1285884" cy="142877"/>
          </a:xfrm>
          <a:prstGeom prst="rect">
            <a:avLst/>
          </a:prstGeom>
          <a:noFill/>
        </p:spPr>
      </p:pic>
      <p:pic>
        <p:nvPicPr>
          <p:cNvPr id="58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7" cstate="print"/>
          <a:srcRect t="14110" b="43556"/>
          <a:stretch>
            <a:fillRect/>
          </a:stretch>
        </p:blipFill>
        <p:spPr bwMode="auto">
          <a:xfrm rot="5400000">
            <a:off x="4036213" y="4393412"/>
            <a:ext cx="928693" cy="142879"/>
          </a:xfrm>
          <a:prstGeom prst="rect">
            <a:avLst/>
          </a:prstGeom>
          <a:noFill/>
        </p:spPr>
      </p:pic>
      <p:pic>
        <p:nvPicPr>
          <p:cNvPr id="59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8" cstate="print"/>
          <a:srcRect t="14110" b="43556"/>
          <a:stretch>
            <a:fillRect/>
          </a:stretch>
        </p:blipFill>
        <p:spPr bwMode="auto">
          <a:xfrm rot="5400000">
            <a:off x="5269464" y="4088862"/>
            <a:ext cx="319584" cy="142875"/>
          </a:xfrm>
          <a:prstGeom prst="rect">
            <a:avLst/>
          </a:prstGeom>
          <a:noFill/>
        </p:spPr>
      </p:pic>
      <p:pic>
        <p:nvPicPr>
          <p:cNvPr id="60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9" cstate="print"/>
          <a:srcRect t="14110" b="43556"/>
          <a:stretch>
            <a:fillRect/>
          </a:stretch>
        </p:blipFill>
        <p:spPr bwMode="auto">
          <a:xfrm>
            <a:off x="4429124" y="5357826"/>
            <a:ext cx="159794" cy="71438"/>
          </a:xfrm>
          <a:prstGeom prst="rect">
            <a:avLst/>
          </a:prstGeom>
          <a:noFill/>
        </p:spPr>
      </p:pic>
      <p:sp>
        <p:nvSpPr>
          <p:cNvPr id="65" name="Прямоугольник 64"/>
          <p:cNvSpPr/>
          <p:nvPr/>
        </p:nvSpPr>
        <p:spPr>
          <a:xfrm>
            <a:off x="142844" y="4857760"/>
            <a:ext cx="3571900" cy="17859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2071670" y="6143644"/>
            <a:ext cx="500066" cy="142876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7" name="Блок-схема: узел суммирования 36"/>
          <p:cNvSpPr/>
          <p:nvPr/>
        </p:nvSpPr>
        <p:spPr>
          <a:xfrm>
            <a:off x="7000892" y="5715016"/>
            <a:ext cx="285752" cy="285752"/>
          </a:xfrm>
          <a:prstGeom prst="flowChartSummingJunction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6" name="Picture 2" descr="C:\Users\MalkovaEV\Downloads\50010.gif"/>
          <p:cNvPicPr>
            <a:picLocks noChangeAspect="1" noChangeArrowheads="1"/>
          </p:cNvPicPr>
          <p:nvPr/>
        </p:nvPicPr>
        <p:blipFill>
          <a:blip r:embed="rId3"/>
          <a:srcRect l="3043" r="39130" b="50000"/>
          <a:stretch>
            <a:fillRect/>
          </a:stretch>
        </p:blipFill>
        <p:spPr bwMode="auto">
          <a:xfrm>
            <a:off x="285720" y="5500702"/>
            <a:ext cx="428627" cy="214314"/>
          </a:xfrm>
          <a:prstGeom prst="rect">
            <a:avLst/>
          </a:prstGeom>
          <a:noFill/>
        </p:spPr>
      </p:pic>
      <p:pic>
        <p:nvPicPr>
          <p:cNvPr id="61" name="Picture 5" descr="C:\Users\MalkovaEV\Downloads\1673203251_grizly-club-p-besshovnaya-tekstura-otsipki-14.jpg"/>
          <p:cNvPicPr>
            <a:picLocks noChangeAspect="1" noChangeArrowheads="1"/>
          </p:cNvPicPr>
          <p:nvPr/>
        </p:nvPicPr>
        <p:blipFill>
          <a:blip r:embed="rId10" cstate="print"/>
          <a:srcRect t="14110" b="43556"/>
          <a:stretch>
            <a:fillRect/>
          </a:stretch>
        </p:blipFill>
        <p:spPr bwMode="auto">
          <a:xfrm>
            <a:off x="214282" y="6215082"/>
            <a:ext cx="642942" cy="160737"/>
          </a:xfrm>
          <a:prstGeom prst="rect">
            <a:avLst/>
          </a:prstGeom>
          <a:noFill/>
        </p:spPr>
      </p:pic>
      <p:sp>
        <p:nvSpPr>
          <p:cNvPr id="64" name="TextBox 63"/>
          <p:cNvSpPr txBox="1"/>
          <p:nvPr/>
        </p:nvSpPr>
        <p:spPr>
          <a:xfrm>
            <a:off x="2643174" y="5357826"/>
            <a:ext cx="10715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Асфальтовое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покрытие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2071670" y="5500702"/>
            <a:ext cx="571504" cy="14287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142844" y="4857760"/>
            <a:ext cx="35719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Работы, планируемые к выполнению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714348" y="5286388"/>
            <a:ext cx="11430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Искусственная дорожная неровность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28662" y="6072206"/>
            <a:ext cx="8547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Гравийная </a:t>
            </a:r>
          </a:p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подсыпка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286644" y="5715016"/>
            <a:ext cx="7008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Колодец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643174" y="6072206"/>
            <a:ext cx="6559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Бордюр</a:t>
            </a:r>
            <a:endParaRPr lang="ru-RU" dirty="0"/>
          </a:p>
        </p:txBody>
      </p:sp>
      <p:sp>
        <p:nvSpPr>
          <p:cNvPr id="72" name="TextBox 71"/>
          <p:cNvSpPr txBox="1"/>
          <p:nvPr/>
        </p:nvSpPr>
        <p:spPr>
          <a:xfrm>
            <a:off x="1643042" y="142852"/>
            <a:ext cx="6000792" cy="8309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Дизайн-проект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«Благоустройство дворовой территории ТОС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«дом №4,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Машиностроитель,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Родники, Ивановской области»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786314" y="2000240"/>
            <a:ext cx="3500462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4786314" y="2071678"/>
            <a:ext cx="3429016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мкр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Машиностроитель,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 №4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85852" y="58578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4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3143248"/>
            <a:ext cx="377853" cy="302129"/>
          </a:xfrm>
          <a:prstGeom prst="rect">
            <a:avLst/>
          </a:prstGeom>
          <a:noFill/>
        </p:spPr>
      </p:pic>
      <p:pic>
        <p:nvPicPr>
          <p:cNvPr id="55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3143248"/>
            <a:ext cx="377853" cy="302129"/>
          </a:xfrm>
          <a:prstGeom prst="rect">
            <a:avLst/>
          </a:prstGeom>
          <a:noFill/>
        </p:spPr>
      </p:pic>
      <p:pic>
        <p:nvPicPr>
          <p:cNvPr id="56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143248"/>
            <a:ext cx="377853" cy="302129"/>
          </a:xfrm>
          <a:prstGeom prst="rect">
            <a:avLst/>
          </a:prstGeom>
          <a:noFill/>
        </p:spPr>
      </p:pic>
      <p:pic>
        <p:nvPicPr>
          <p:cNvPr id="62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8148" y="3143248"/>
            <a:ext cx="377853" cy="302129"/>
          </a:xfrm>
          <a:prstGeom prst="rect">
            <a:avLst/>
          </a:prstGeom>
          <a:noFill/>
        </p:spPr>
      </p:pic>
      <p:pic>
        <p:nvPicPr>
          <p:cNvPr id="63" name="Picture 3" descr="C:\Users\MalkovaEV\Downloads\Bushes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143248"/>
            <a:ext cx="377853" cy="3021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49</Words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Екатерина Малкова</dc:creator>
  <cp:lastModifiedBy>MalkovaEV</cp:lastModifiedBy>
  <cp:revision>32</cp:revision>
  <dcterms:created xsi:type="dcterms:W3CDTF">2023-12-18T12:55:12Z</dcterms:created>
  <dcterms:modified xsi:type="dcterms:W3CDTF">2023-12-20T07:08:35Z</dcterms:modified>
</cp:coreProperties>
</file>