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MalkovaEV\Downloads\2023-12-19_15-16-0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278558">
            <a:off x="989793" y="3638478"/>
            <a:ext cx="4158721" cy="71781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2122616">
            <a:off x="4868508" y="4110107"/>
            <a:ext cx="1258862" cy="43863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44220">
            <a:off x="186105" y="3236877"/>
            <a:ext cx="984051" cy="4559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3" cstate="print"/>
          <a:srcRect t="14110" b="43556"/>
          <a:stretch>
            <a:fillRect/>
          </a:stretch>
        </p:blipFill>
        <p:spPr bwMode="auto">
          <a:xfrm rot="18048815">
            <a:off x="265438" y="1904866"/>
            <a:ext cx="2192423" cy="92869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 rot="458212">
            <a:off x="2154180" y="4047022"/>
            <a:ext cx="714380" cy="21431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417437">
            <a:off x="4511133" y="4253639"/>
            <a:ext cx="654015" cy="21431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458212">
            <a:off x="3371530" y="4146409"/>
            <a:ext cx="714380" cy="2579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360522">
            <a:off x="856551" y="4290004"/>
            <a:ext cx="4233641" cy="128326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мкр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Гагарина,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 №2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450668">
            <a:off x="939544" y="3903404"/>
            <a:ext cx="714380" cy="2133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4" descr="C:\Users\MalkovaEV\Downloads\Bushes-PNG-P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3929066"/>
            <a:ext cx="185470" cy="154317"/>
          </a:xfrm>
          <a:prstGeom prst="rect">
            <a:avLst/>
          </a:prstGeom>
          <a:noFill/>
        </p:spPr>
      </p:pic>
      <p:pic>
        <p:nvPicPr>
          <p:cNvPr id="18" name="Picture 4" descr="C:\Users\MalkovaEV\Downloads\Bushes-PNG-Pi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3857628"/>
            <a:ext cx="282777" cy="235279"/>
          </a:xfrm>
          <a:prstGeom prst="rect">
            <a:avLst/>
          </a:prstGeom>
          <a:noFill/>
        </p:spPr>
      </p:pic>
      <p:pic>
        <p:nvPicPr>
          <p:cNvPr id="19" name="Picture 4" descr="C:\Users\MalkovaEV\Downloads\Bushes-PNG-Pi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4214818"/>
            <a:ext cx="357190" cy="297193"/>
          </a:xfrm>
          <a:prstGeom prst="rect">
            <a:avLst/>
          </a:prstGeom>
          <a:noFill/>
        </p:spPr>
      </p:pic>
      <p:pic>
        <p:nvPicPr>
          <p:cNvPr id="20" name="Picture 4" descr="C:\Users\MalkovaEV\Downloads\Bushes-PNG-Pi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4000504"/>
            <a:ext cx="357190" cy="297193"/>
          </a:xfrm>
          <a:prstGeom prst="rect">
            <a:avLst/>
          </a:prstGeom>
          <a:noFill/>
        </p:spPr>
      </p:pic>
      <p:pic>
        <p:nvPicPr>
          <p:cNvPr id="21" name="Picture 4" descr="C:\Users\MalkovaEV\Downloads\Bushes-PNG-Pic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06" y="4143380"/>
            <a:ext cx="285752" cy="237754"/>
          </a:xfrm>
          <a:prstGeom prst="rect">
            <a:avLst/>
          </a:prstGeom>
          <a:noFill/>
        </p:spPr>
      </p:pic>
      <p:pic>
        <p:nvPicPr>
          <p:cNvPr id="22" name="Picture 4" descr="C:\Users\MalkovaEV\Downloads\Bushes-PNG-Pi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4071942"/>
            <a:ext cx="357190" cy="297193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1357290" y="214290"/>
            <a:ext cx="6429420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Дизайн-проект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«Благоустройство дворовой территории ТОС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«дом №2,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мкр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Гагарина, г. Родники, Ивановской области»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928662" y="3857629"/>
            <a:ext cx="714382" cy="7143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143108" y="4000504"/>
            <a:ext cx="714382" cy="7143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428992" y="4071942"/>
            <a:ext cx="642942" cy="7143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500562" y="4214818"/>
            <a:ext cx="642943" cy="71441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143504" y="4286256"/>
            <a:ext cx="714380" cy="57150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 flipH="1" flipV="1">
            <a:off x="1535885" y="4036223"/>
            <a:ext cx="214314" cy="158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 flipH="1" flipV="1">
            <a:off x="2035951" y="4107661"/>
            <a:ext cx="214314" cy="158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3999702" y="4286256"/>
            <a:ext cx="143670" cy="79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 flipH="1" flipV="1">
            <a:off x="2750331" y="4179099"/>
            <a:ext cx="214314" cy="158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 flipH="1" flipV="1">
            <a:off x="3214678" y="4214818"/>
            <a:ext cx="285752" cy="158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4394199" y="4321181"/>
            <a:ext cx="214314" cy="158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6072198" y="5143512"/>
            <a:ext cx="2928926" cy="150019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6000760" y="5143512"/>
            <a:ext cx="30003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Работы,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планируемые к выполнению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3" cstate="print"/>
          <a:srcRect t="14110" b="43556"/>
          <a:stretch>
            <a:fillRect/>
          </a:stretch>
        </p:blipFill>
        <p:spPr bwMode="auto">
          <a:xfrm>
            <a:off x="6143636" y="5786454"/>
            <a:ext cx="500066" cy="166689"/>
          </a:xfrm>
          <a:prstGeom prst="rect">
            <a:avLst/>
          </a:prstGeom>
          <a:noFill/>
        </p:spPr>
      </p:pic>
      <p:sp>
        <p:nvSpPr>
          <p:cNvPr id="52" name="Прямоугольник 51"/>
          <p:cNvSpPr/>
          <p:nvPr/>
        </p:nvSpPr>
        <p:spPr>
          <a:xfrm>
            <a:off x="6143636" y="6286520"/>
            <a:ext cx="571504" cy="14287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643834" y="6000768"/>
            <a:ext cx="500066" cy="14287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643702" y="5643578"/>
            <a:ext cx="8547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Гравийная </a:t>
            </a:r>
          </a:p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подсыпка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643702" y="6143644"/>
            <a:ext cx="1071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Асфальтовое </a:t>
            </a:r>
          </a:p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покрытие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072462" y="5857892"/>
            <a:ext cx="9364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Бордюрный </a:t>
            </a:r>
          </a:p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камень</a:t>
            </a:r>
            <a:endParaRPr lang="ru-RU" dirty="0"/>
          </a:p>
        </p:txBody>
      </p:sp>
      <p:sp>
        <p:nvSpPr>
          <p:cNvPr id="57" name="TextBox 56"/>
          <p:cNvSpPr txBox="1"/>
          <p:nvPr/>
        </p:nvSpPr>
        <p:spPr>
          <a:xfrm rot="18052928">
            <a:off x="-84368" y="1975987"/>
            <a:ext cx="1634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в т 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г 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 rot="2453437">
            <a:off x="6174908" y="2775478"/>
            <a:ext cx="285752" cy="3291771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 rot="18533761">
            <a:off x="5459082" y="4188808"/>
            <a:ext cx="176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 </a:t>
            </a:r>
            <a:r>
              <a:rPr lang="ru-RU" dirty="0" err="1" smtClean="0"/>
              <a:t>р</a:t>
            </a:r>
            <a:r>
              <a:rPr lang="ru-RU" dirty="0" smtClean="0"/>
              <a:t> о т у а </a:t>
            </a:r>
            <a:r>
              <a:rPr lang="ru-RU" dirty="0" err="1" smtClean="0"/>
              <a:t>р</a:t>
            </a:r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 rot="18504755">
            <a:off x="7097701" y="2868177"/>
            <a:ext cx="1634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в т 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г 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67</Words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 Малкова</dc:creator>
  <cp:lastModifiedBy>MalkovaEV</cp:lastModifiedBy>
  <cp:revision>19</cp:revision>
  <dcterms:created xsi:type="dcterms:W3CDTF">2023-12-19T12:14:10Z</dcterms:created>
  <dcterms:modified xsi:type="dcterms:W3CDTF">2023-12-20T08:45:22Z</dcterms:modified>
</cp:coreProperties>
</file>