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alkovaEV\Downloads\2023-12-19_11-10-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2857497"/>
            <a:ext cx="5429288" cy="7143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2857496"/>
            <a:ext cx="357190" cy="10715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>
            <a:off x="4286248" y="3571876"/>
            <a:ext cx="1500198" cy="357190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357686" y="392906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976" y="3571876"/>
            <a:ext cx="3143272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71472" y="3571876"/>
            <a:ext cx="285752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857224" y="3571876"/>
            <a:ext cx="285752" cy="2143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 rot="16200000">
            <a:off x="15360" y="4560995"/>
            <a:ext cx="2000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действующий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отуар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958076">
            <a:off x="5723227" y="3978231"/>
            <a:ext cx="2647482" cy="2756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суммирования 38"/>
          <p:cNvSpPr/>
          <p:nvPr/>
        </p:nvSpPr>
        <p:spPr>
          <a:xfrm>
            <a:off x="1142976" y="3286124"/>
            <a:ext cx="214314" cy="214314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214942" y="2857496"/>
            <a:ext cx="428628" cy="3571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143372" y="2857496"/>
            <a:ext cx="714380" cy="3571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214678" y="2857496"/>
            <a:ext cx="571504" cy="3571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285984" y="2857496"/>
            <a:ext cx="571504" cy="3571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285984" y="2857496"/>
            <a:ext cx="571504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86116" y="2857496"/>
            <a:ext cx="571504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14942" y="2857496"/>
            <a:ext cx="928694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214810" y="2857496"/>
            <a:ext cx="571504" cy="158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500430" y="3500438"/>
            <a:ext cx="214314" cy="28574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 rot="5400000">
            <a:off x="2071670" y="4929198"/>
            <a:ext cx="2786082" cy="71438"/>
          </a:xfrm>
          <a:prstGeom prst="rect">
            <a:avLst/>
          </a:prstGeom>
          <a:noFill/>
        </p:spPr>
      </p:pic>
      <p:pic>
        <p:nvPicPr>
          <p:cNvPr id="58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 rot="5400000">
            <a:off x="2357422" y="4929198"/>
            <a:ext cx="2786082" cy="71438"/>
          </a:xfrm>
          <a:prstGeom prst="rect">
            <a:avLst/>
          </a:prstGeom>
          <a:noFill/>
        </p:spPr>
      </p:pic>
      <p:pic>
        <p:nvPicPr>
          <p:cNvPr id="59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 rot="1933274">
            <a:off x="5897632" y="4020884"/>
            <a:ext cx="2506689" cy="64274"/>
          </a:xfrm>
          <a:prstGeom prst="rect">
            <a:avLst/>
          </a:prstGeom>
          <a:noFill/>
        </p:spPr>
      </p:pic>
      <p:pic>
        <p:nvPicPr>
          <p:cNvPr id="60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 rot="1919264">
            <a:off x="5916032" y="4260031"/>
            <a:ext cx="2345632" cy="60144"/>
          </a:xfrm>
          <a:prstGeom prst="rect">
            <a:avLst/>
          </a:prstGeom>
          <a:noFill/>
        </p:spPr>
      </p:pic>
      <p:cxnSp>
        <p:nvCxnSpPr>
          <p:cNvPr id="65" name="Прямая соединительная линия 64"/>
          <p:cNvCxnSpPr/>
          <p:nvPr/>
        </p:nvCxnSpPr>
        <p:spPr>
          <a:xfrm rot="5400000">
            <a:off x="1965307" y="5035561"/>
            <a:ext cx="2643206" cy="158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6143636" y="0"/>
            <a:ext cx="3000364" cy="15001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8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>
            <a:off x="6286512" y="642918"/>
            <a:ext cx="500066" cy="166689"/>
          </a:xfrm>
          <a:prstGeom prst="rect">
            <a:avLst/>
          </a:prstGeom>
          <a:noFill/>
        </p:spPr>
      </p:pic>
      <p:sp>
        <p:nvSpPr>
          <p:cNvPr id="69" name="Прямоугольник 68"/>
          <p:cNvSpPr/>
          <p:nvPr/>
        </p:nvSpPr>
        <p:spPr>
          <a:xfrm>
            <a:off x="6143636" y="0"/>
            <a:ext cx="30003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Работы,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планируемые к выполнению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786578" y="500042"/>
            <a:ext cx="8547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Гравийная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подсыпка</a:t>
            </a: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142844" y="6429396"/>
            <a:ext cx="285752" cy="158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428596" y="6286520"/>
            <a:ext cx="9316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Теплотрасса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Блок-схема: узел суммирования 79"/>
          <p:cNvSpPr/>
          <p:nvPr/>
        </p:nvSpPr>
        <p:spPr>
          <a:xfrm>
            <a:off x="214282" y="5715016"/>
            <a:ext cx="214314" cy="214314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428596" y="5715016"/>
            <a:ext cx="7008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Колодец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786578" y="1000108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Асфальтовое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покрытие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358214" y="714356"/>
            <a:ext cx="6559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Бордюр</a:t>
            </a:r>
            <a:endParaRPr lang="ru-RU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6286512" y="1142984"/>
            <a:ext cx="571504" cy="1428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7786710" y="785794"/>
            <a:ext cx="500066" cy="14287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28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000372"/>
            <a:ext cx="357190" cy="297193"/>
          </a:xfrm>
          <a:prstGeom prst="rect">
            <a:avLst/>
          </a:prstGeom>
          <a:noFill/>
        </p:spPr>
      </p:pic>
      <p:pic>
        <p:nvPicPr>
          <p:cNvPr id="88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786058"/>
            <a:ext cx="357190" cy="297193"/>
          </a:xfrm>
          <a:prstGeom prst="rect">
            <a:avLst/>
          </a:prstGeom>
          <a:noFill/>
        </p:spPr>
      </p:pic>
      <p:pic>
        <p:nvPicPr>
          <p:cNvPr id="89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786058"/>
            <a:ext cx="357190" cy="297193"/>
          </a:xfrm>
          <a:prstGeom prst="rect">
            <a:avLst/>
          </a:prstGeom>
          <a:noFill/>
        </p:spPr>
      </p:pic>
      <p:pic>
        <p:nvPicPr>
          <p:cNvPr id="90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857496"/>
            <a:ext cx="357190" cy="297193"/>
          </a:xfrm>
          <a:prstGeom prst="rect">
            <a:avLst/>
          </a:prstGeom>
          <a:noFill/>
        </p:spPr>
      </p:pic>
      <p:pic>
        <p:nvPicPr>
          <p:cNvPr id="1029" name="Picture 5" descr="C:\Users\MalkovaEV\Downloads\Bushes-PNG-Imag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1214422"/>
            <a:ext cx="3643338" cy="500066"/>
          </a:xfrm>
          <a:prstGeom prst="rect">
            <a:avLst/>
          </a:prstGeom>
          <a:noFill/>
        </p:spPr>
      </p:pic>
      <p:pic>
        <p:nvPicPr>
          <p:cNvPr id="1030" name="Picture 6" descr="C:\Users\MalkovaEV\Downloads\Bushes-PNG-Free-Downloa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9" y="1652958"/>
            <a:ext cx="500066" cy="550907"/>
          </a:xfrm>
          <a:prstGeom prst="rect">
            <a:avLst/>
          </a:prstGeom>
          <a:noFill/>
        </p:spPr>
      </p:pic>
      <p:pic>
        <p:nvPicPr>
          <p:cNvPr id="93" name="Picture 50" descr="https://i.pinimg.com/originals/45/f9/4c/45f94c0d354e69a05fa3beee8520a24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1928802"/>
            <a:ext cx="571504" cy="747016"/>
          </a:xfrm>
          <a:prstGeom prst="rect">
            <a:avLst/>
          </a:prstGeom>
          <a:noFill/>
        </p:spPr>
      </p:pic>
      <p:pic>
        <p:nvPicPr>
          <p:cNvPr id="94" name="Picture 50" descr="https://i.pinimg.com/originals/45/f9/4c/45f94c0d354e69a05fa3beee8520a24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1643050"/>
            <a:ext cx="500066" cy="653639"/>
          </a:xfrm>
          <a:prstGeom prst="rect">
            <a:avLst/>
          </a:prstGeom>
          <a:noFill/>
        </p:spPr>
      </p:pic>
      <p:sp>
        <p:nvSpPr>
          <p:cNvPr id="97" name="Блок-схема: узел суммирования 96"/>
          <p:cNvSpPr/>
          <p:nvPr/>
        </p:nvSpPr>
        <p:spPr>
          <a:xfrm>
            <a:off x="3071802" y="3071810"/>
            <a:ext cx="142876" cy="142876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8" name="Блок-схема: магнитный диск 97"/>
          <p:cNvSpPr/>
          <p:nvPr/>
        </p:nvSpPr>
        <p:spPr>
          <a:xfrm>
            <a:off x="2786050" y="3071810"/>
            <a:ext cx="71438" cy="142876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Блок-схема: магнитный диск 98"/>
          <p:cNvSpPr/>
          <p:nvPr/>
        </p:nvSpPr>
        <p:spPr>
          <a:xfrm>
            <a:off x="3214678" y="3071810"/>
            <a:ext cx="71438" cy="142876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Блок-схема: магнитный диск 99"/>
          <p:cNvSpPr/>
          <p:nvPr/>
        </p:nvSpPr>
        <p:spPr>
          <a:xfrm>
            <a:off x="4143372" y="3071810"/>
            <a:ext cx="71438" cy="142876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Блок-схема: магнитный диск 100"/>
          <p:cNvSpPr/>
          <p:nvPr/>
        </p:nvSpPr>
        <p:spPr>
          <a:xfrm>
            <a:off x="4786314" y="3071810"/>
            <a:ext cx="71438" cy="142876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Блок-схема: магнитный диск 101"/>
          <p:cNvSpPr/>
          <p:nvPr/>
        </p:nvSpPr>
        <p:spPr>
          <a:xfrm>
            <a:off x="5214942" y="3071810"/>
            <a:ext cx="71438" cy="142876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2714612" y="2857496"/>
            <a:ext cx="71438" cy="21431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>
            <a:off x="4714876" y="2857496"/>
            <a:ext cx="71438" cy="21431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3643306" y="2857496"/>
            <a:ext cx="71438" cy="21431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Блок-схема: магнитный диск 106"/>
          <p:cNvSpPr/>
          <p:nvPr/>
        </p:nvSpPr>
        <p:spPr>
          <a:xfrm>
            <a:off x="3714744" y="3071810"/>
            <a:ext cx="71438" cy="142876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Блок-схема: магнитный диск 107"/>
          <p:cNvSpPr/>
          <p:nvPr/>
        </p:nvSpPr>
        <p:spPr>
          <a:xfrm>
            <a:off x="214282" y="6000768"/>
            <a:ext cx="142876" cy="214314"/>
          </a:xfrm>
          <a:prstGeom prst="flowChartMagneticDisk">
            <a:avLst/>
          </a:prstGeom>
          <a:solidFill>
            <a:srgbClr val="7030A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TextBox 108"/>
          <p:cNvSpPr txBox="1"/>
          <p:nvPr/>
        </p:nvSpPr>
        <p:spPr>
          <a:xfrm>
            <a:off x="357158" y="6000768"/>
            <a:ext cx="4924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Урна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 flipV="1">
            <a:off x="142844" y="6643710"/>
            <a:ext cx="500066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642910" y="6500834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Лавочка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00034" y="0"/>
            <a:ext cx="535785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Дизайн-проект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«Благоустройство дворовой территории ТОС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№15,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Гагарина,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Родники, Ивановской области»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38</Words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Малкова</dc:creator>
  <cp:lastModifiedBy>MalkovaEV</cp:lastModifiedBy>
  <cp:revision>23</cp:revision>
  <dcterms:created xsi:type="dcterms:W3CDTF">2023-12-19T08:11:41Z</dcterms:created>
  <dcterms:modified xsi:type="dcterms:W3CDTF">2023-12-20T10:38:16Z</dcterms:modified>
</cp:coreProperties>
</file>